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oboto-bold.fntdata"/><Relationship Id="rId10" Type="http://schemas.openxmlformats.org/officeDocument/2006/relationships/slide" Target="slides/slide5.xml"/><Relationship Id="rId21" Type="http://schemas.openxmlformats.org/officeDocument/2006/relationships/font" Target="fonts/Roboto-regular.fntdata"/><Relationship Id="rId13" Type="http://schemas.openxmlformats.org/officeDocument/2006/relationships/slide" Target="slides/slide8.xml"/><Relationship Id="rId24" Type="http://schemas.openxmlformats.org/officeDocument/2006/relationships/font" Target="fonts/Roboto-boldItalic.fntdata"/><Relationship Id="rId12" Type="http://schemas.openxmlformats.org/officeDocument/2006/relationships/slide" Target="slides/slide7.xml"/><Relationship Id="rId23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5b929e885_0_5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5b929e885_0_5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65b929e885_0_5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65b929e885_0_5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65b929e885_0_5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65b929e885_0_5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65b929e885_0_5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65b929e885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5b929e885_0_5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5b929e885_0_5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5b929e885_0_5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65b929e885_0_5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5b929e885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5b929e885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5b929e885_0_5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5b929e885_0_5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5b929e885_0_5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5b929e885_0_5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5b929e885_0_5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5b929e885_0_5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5b929e885_0_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5b929e885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5b929e885_0_5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5b929e885_0_5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65b929e885_0_5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65b929e885_0_5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5b929e885_0_5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5b929e885_0_5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-75" y="0"/>
            <a:ext cx="8727300" cy="364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0"/>
              <a:t>Rack</a:t>
            </a:r>
            <a:endParaRPr b="1" sz="9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0"/>
              <a:t> Simple Elegant</a:t>
            </a:r>
            <a:endParaRPr b="1" sz="9000"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996400" y="-826800"/>
            <a:ext cx="5151200" cy="679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5" name="Google Shape;13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97775"/>
            <a:ext cx="9143999" cy="414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42" name="Google Shape;14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54724"/>
            <a:ext cx="9143999" cy="478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35" y="0"/>
            <a:ext cx="91361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Google Shape;15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35" y="0"/>
            <a:ext cx="91361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3" name="Google Shape;16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35" y="0"/>
            <a:ext cx="91361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462175"/>
            <a:ext cx="8222100" cy="92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Objetivos</a:t>
            </a:r>
            <a:endParaRPr sz="6000"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pt-BR" sz="2800"/>
              <a:t>S</a:t>
            </a:r>
            <a:r>
              <a:rPr lang="pt-BR" sz="2800"/>
              <a:t>imples 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pt-BR" sz="2800"/>
              <a:t>Prático 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pt-BR" sz="2800"/>
              <a:t>De fácil montagem</a:t>
            </a:r>
            <a:endParaRPr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570025"/>
            <a:ext cx="8222100" cy="81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Dimensões</a:t>
            </a:r>
            <a:endParaRPr sz="6000"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Fundo: </a:t>
            </a:r>
            <a:r>
              <a:rPr b="1" lang="pt-BR" sz="2800"/>
              <a:t>1,83m</a:t>
            </a:r>
            <a:r>
              <a:rPr lang="pt-BR" sz="2800"/>
              <a:t> x </a:t>
            </a:r>
            <a:r>
              <a:rPr b="1" lang="pt-BR" sz="2800"/>
              <a:t>0,585m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Bancada e Piso: </a:t>
            </a:r>
            <a:r>
              <a:rPr b="1" lang="pt-BR" sz="2800"/>
              <a:t>1,83m </a:t>
            </a:r>
            <a:r>
              <a:rPr lang="pt-BR" sz="2800"/>
              <a:t>x </a:t>
            </a:r>
            <a:r>
              <a:rPr b="1" lang="pt-BR" sz="2800"/>
              <a:t>0,5m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Suportes frente e fundo: </a:t>
            </a:r>
            <a:r>
              <a:rPr b="1" lang="pt-BR" sz="2800"/>
              <a:t>1,83m </a:t>
            </a:r>
            <a:r>
              <a:rPr lang="pt-BR" sz="2800"/>
              <a:t>x </a:t>
            </a:r>
            <a:r>
              <a:rPr b="1" lang="pt-BR" sz="2800"/>
              <a:t>0,05m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800"/>
              <a:t>Suportes laterais (x2): </a:t>
            </a:r>
            <a:r>
              <a:rPr b="1" lang="pt-BR" sz="2800"/>
              <a:t>0,47m </a:t>
            </a:r>
            <a:r>
              <a:rPr lang="pt-BR" sz="2800"/>
              <a:t>x </a:t>
            </a:r>
            <a:r>
              <a:rPr b="1" lang="pt-BR" sz="2800"/>
              <a:t>0,05m</a:t>
            </a:r>
            <a:endParaRPr b="1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63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Dimensões</a:t>
            </a:r>
            <a:endParaRPr sz="6000"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Divisões verticais (x3): </a:t>
            </a:r>
            <a:r>
              <a:rPr b="1" lang="pt-BR" sz="2800"/>
              <a:t>0,585m </a:t>
            </a:r>
            <a:r>
              <a:rPr lang="pt-BR" sz="2800"/>
              <a:t>x </a:t>
            </a:r>
            <a:r>
              <a:rPr b="1" lang="pt-BR" sz="2800"/>
              <a:t>0,485m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Divisão horizontal: </a:t>
            </a:r>
            <a:r>
              <a:rPr b="1" lang="pt-BR" sz="2800"/>
              <a:t>0,485m </a:t>
            </a:r>
            <a:r>
              <a:rPr lang="pt-BR" sz="2800"/>
              <a:t>x </a:t>
            </a:r>
            <a:r>
              <a:rPr b="1" lang="pt-BR" sz="2800"/>
              <a:t>0,4m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Tamanho MDF: </a:t>
            </a:r>
            <a:r>
              <a:rPr b="1" lang="pt-BR" sz="2800"/>
              <a:t>2,75m </a:t>
            </a:r>
            <a:r>
              <a:rPr lang="pt-BR" sz="2800"/>
              <a:t>x </a:t>
            </a:r>
            <a:r>
              <a:rPr b="1" lang="pt-BR" sz="2800"/>
              <a:t>1,83m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Espessura do MDF: </a:t>
            </a:r>
            <a:r>
              <a:rPr b="1" lang="pt-BR" sz="2800"/>
              <a:t>0,015m (1,5cm)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08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Estatísticas</a:t>
            </a:r>
            <a:endParaRPr sz="6000"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Área total do MDF: </a:t>
            </a:r>
            <a:r>
              <a:rPr b="1" lang="pt-BR" sz="2800"/>
              <a:t>5m² (100%)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Área total utilizada: </a:t>
            </a:r>
            <a:r>
              <a:rPr b="1" lang="pt-BR" sz="2800"/>
              <a:t>4,18m² (83%)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800"/>
              <a:t>Área total desperdiçada: </a:t>
            </a:r>
            <a:r>
              <a:rPr b="1" lang="pt-BR" sz="2800"/>
              <a:t>0,86m² (17%)</a:t>
            </a:r>
            <a:endParaRPr b="1" sz="2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800"/>
              <a:t>Total de placas: </a:t>
            </a:r>
            <a:r>
              <a:rPr b="1" lang="pt-BR" sz="2800"/>
              <a:t>11 placas</a:t>
            </a:r>
            <a:endParaRPr b="1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29875"/>
            <a:ext cx="4913529" cy="333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471900" y="415500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7" name="Google Shape;10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0"/>
            <a:ext cx="9143999" cy="514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39952"/>
            <a:ext cx="9143999" cy="410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2827" y="0"/>
            <a:ext cx="7211522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